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inaldeck_render/slid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inaldeck_render/slide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inaldeck_render/slide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eadership_slide_joel_name_fixed(1)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inaldeck_render/slide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finaldeck_render/slide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BEST Financial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Final Deck Updated Slide 4</dc:title>
  <dc:subject>Final client overview deck with updated leadership slide</dc:subject>
  <dc:creator>OpenAI</dc:creator>
  <cp:lastModifiedBy>OpenAI</cp:lastModifiedBy>
  <cp:revision>1</cp:revision>
  <dcterms:created xsi:type="dcterms:W3CDTF">2026-07-22T19:02:50Z</dcterms:created>
  <dcterms:modified xsi:type="dcterms:W3CDTF">2026-07-22T19:02:50Z</dcterms:modified>
</cp:coreProperties>
</file>