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atGPT Image Jun 30, 2026, 12_11_47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atGPT Image Jun 30, 2026, 12_15_1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atGPT Image Jun 30, 2026, 12_19_04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atGPT Image Jun 30, 2026, 12_21_51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atGPT Image Jun 30, 2026, 12_29_5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hatGPT Image Jun 30, 2026, 01_30_1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